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65" r:id="rId2"/>
    <p:sldId id="264" r:id="rId3"/>
    <p:sldId id="263" r:id="rId4"/>
    <p:sldId id="256" r:id="rId5"/>
    <p:sldId id="260" r:id="rId6"/>
    <p:sldId id="262" r:id="rId7"/>
    <p:sldId id="258" r:id="rId8"/>
    <p:sldId id="261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2E90F-1D5B-442F-8FD4-E0DEEA17671D}" type="datetimeFigureOut">
              <a:rPr lang="en-GB" smtClean="0"/>
              <a:pPr/>
              <a:t>09/10/2013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08615-0C3B-4A36-8BCF-70246984C4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0126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3BC9-B32C-4331-AD22-14E620F03F77}" type="datetimeFigureOut">
              <a:rPr lang="en-GB" smtClean="0"/>
              <a:pPr/>
              <a:t>09/10/2013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5C7C-3BD3-4302-A491-82DBF1C6B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42923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3BC9-B32C-4331-AD22-14E620F03F77}" type="datetimeFigureOut">
              <a:rPr lang="en-GB" smtClean="0"/>
              <a:pPr/>
              <a:t>09/10/2013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5C7C-3BD3-4302-A491-82DBF1C6B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21291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3BC9-B32C-4331-AD22-14E620F03F77}" type="datetimeFigureOut">
              <a:rPr lang="en-GB" smtClean="0"/>
              <a:pPr/>
              <a:t>09/10/2013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5C7C-3BD3-4302-A491-82DBF1C6B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81103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3BC9-B32C-4331-AD22-14E620F03F77}" type="datetimeFigureOut">
              <a:rPr lang="en-GB" smtClean="0"/>
              <a:pPr/>
              <a:t>09/10/2013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5C7C-3BD3-4302-A491-82DBF1C6B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4303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3BC9-B32C-4331-AD22-14E620F03F77}" type="datetimeFigureOut">
              <a:rPr lang="en-GB" smtClean="0"/>
              <a:pPr/>
              <a:t>09/10/2013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5C7C-3BD3-4302-A491-82DBF1C6B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0953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3BC9-B32C-4331-AD22-14E620F03F77}" type="datetimeFigureOut">
              <a:rPr lang="en-GB" smtClean="0"/>
              <a:pPr/>
              <a:t>09/10/2013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5C7C-3BD3-4302-A491-82DBF1C6B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7977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3BC9-B32C-4331-AD22-14E620F03F77}" type="datetimeFigureOut">
              <a:rPr lang="en-GB" smtClean="0"/>
              <a:pPr/>
              <a:t>09/10/2013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5C7C-3BD3-4302-A491-82DBF1C6B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7739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3BC9-B32C-4331-AD22-14E620F03F77}" type="datetimeFigureOut">
              <a:rPr lang="en-GB" smtClean="0"/>
              <a:pPr/>
              <a:t>09/10/2013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5C7C-3BD3-4302-A491-82DBF1C6B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04129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3BC9-B32C-4331-AD22-14E620F03F77}" type="datetimeFigureOut">
              <a:rPr lang="en-GB" smtClean="0"/>
              <a:pPr/>
              <a:t>09/10/2013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5C7C-3BD3-4302-A491-82DBF1C6B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02432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3BC9-B32C-4331-AD22-14E620F03F77}" type="datetimeFigureOut">
              <a:rPr lang="en-GB" smtClean="0"/>
              <a:pPr/>
              <a:t>09/10/2013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5C7C-3BD3-4302-A491-82DBF1C6B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63717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3BC9-B32C-4331-AD22-14E620F03F77}" type="datetimeFigureOut">
              <a:rPr lang="en-GB" smtClean="0"/>
              <a:pPr/>
              <a:t>09/10/2013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5C7C-3BD3-4302-A491-82DBF1C6B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0214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3BC9-B32C-4331-AD22-14E620F03F77}" type="datetimeFigureOut">
              <a:rPr lang="en-GB" smtClean="0"/>
              <a:pPr/>
              <a:t>09/10/2013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55C7C-3BD3-4302-A491-82DBF1C6B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2119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ohn.collinson\AppData\Local\Microsoft\Windows\Temporary Internet Files\Content.IE5\NATP43DT\DSCF37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3431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ohn.collinson\AppData\Local\Microsoft\Windows\Temporary Internet Files\Content.IE5\4U6KNMP0\DSCF3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8520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ohn.collinson\AppData\Local\Microsoft\Windows\Temporary Internet Files\Content.IE5\I9NALMMH\DSCF37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6202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N:\Allotments\Allotment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040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:\Allotments\Allotment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9151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:\Allotments\Allotment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1073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:\Allotments\Allotment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2596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:\Allotments\Allotment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564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Collinson</dc:creator>
  <cp:lastModifiedBy>Damian Holland</cp:lastModifiedBy>
  <cp:revision>6</cp:revision>
  <cp:lastPrinted>2013-07-04T16:30:10Z</cp:lastPrinted>
  <dcterms:created xsi:type="dcterms:W3CDTF">2013-07-04T11:13:55Z</dcterms:created>
  <dcterms:modified xsi:type="dcterms:W3CDTF">2013-10-09T13:48:08Z</dcterms:modified>
</cp:coreProperties>
</file>